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8" y="11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BA30C-270F-4F3B-A69F-CDE9CDB0276D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472DE-A15D-4B40-B4DD-2C14AFEA6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0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789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>
              <a:spcBef>
                <a:spcPct val="0"/>
              </a:spcBef>
            </a:pPr>
            <a:fld id="{4684432C-216C-4BD5-B9BA-D2D9EFCCE35F}" type="slidenum">
              <a:rPr lang="ja-JP" altLang="en-US">
                <a:solidFill>
                  <a:prstClr val="black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893" name="ヘッダー プレースホルダー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solidFill>
                  <a:prstClr val="black"/>
                </a:solidFill>
                <a:latin typeface="Arial" charset="0"/>
              </a:rPr>
              <a:t>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日目　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会場　サブスライド</a:t>
            </a:r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1DAF46-14FA-FB55-6B9E-CE3B6BD88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C90185-11F4-6D13-8D93-C27CFF3BF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6785AC-7457-55A2-0785-6F18EC0A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3FF80-C8AA-4475-A10C-D842E5A81ADF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EB3C13-4B90-C3DE-D9B3-CE5112693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4EE8B7-8DE0-F9F5-2A24-13CBA7B3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FB07A-B8E7-4C55-A49C-10D1EBA6AF57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24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185EFC-CEE8-4B0E-590A-1C59D0833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1B24E3-63F2-2835-AC24-878222EC4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48FFCB-80BB-B83B-06DC-402A5F00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B3FDD-1D58-4031-A7E2-797210E0B1A9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DF3D5A-CFEB-B377-F8D9-BED6DC77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BE11A6-DF8E-CE86-03B0-AF20E212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3A4C8-6F73-4020-BC60-0174B14334E7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8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F2AFC6-18FB-3BF6-D9CE-167CA10C9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EC7BD4-5B02-7099-4ADF-45201723A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425AC4-F31D-72CB-9EF7-95E29AE5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9401B-49F8-4DB4-A8F6-EA456B2F7C59}" type="datetime1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551EE3-82F1-3121-AF5A-872B6E65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50AB37-D71C-810E-E9E2-D72D4B39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792FC-9B67-4FA2-8635-FA4C00E0C98D}" type="slidenum">
              <a:rPr lang="en-US" altLang="ja-JP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5751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E9FC50-EA8E-C1E1-67D2-D2763431F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E6A63B-A673-F842-831D-3C94C0267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8F3D50-0B51-2271-A17E-41CB7453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2B11EA-7E57-4326-9EAF-B9E29DA97D9E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BA6E01-4010-179E-B668-42C7648CA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E4C1C0-F145-52F9-62B3-77A0673AF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554EF-B110-4328-B35A-4633B2198249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9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94F3BB-16D5-7176-ABE2-40FC66FB5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3481B9-D2DB-1833-DA37-1D719E6DC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DFBF61-6260-5339-6933-5090B65C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0E7FB2-6E40-41DD-AD93-B66E9F1749D6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D5477A-B287-6DCA-9A70-F201279B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A387CC-4BF8-EA91-09CC-9C99ED5F9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0D256-51E3-4C61-9187-A8E50F8641E4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90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A54A17-55B8-EE55-8F15-949762441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5052DA-88FE-3668-1283-69BAC369F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39591B-6328-8864-A3BF-8137996D4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5EB39A-17E1-22C5-32B6-0831157D2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21D173-41CB-4CEC-B301-8D032E2F41FF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59E33A-667F-677E-428B-92CFAEF33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00A451-315F-DEEF-C4B6-9D5B2C45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524D5-B285-403D-B573-9D682CA54C68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5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AC846-292F-2472-D080-7EBF29C42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C2E4D3-31D4-A309-3E5C-244D7EA78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5356B8-3F99-D352-3B30-604CFBD12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1FB9E80-58E6-A44F-0DC8-99282CD4A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EB41BDD-700F-1377-51E6-5E25637DA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D37249-F04D-3DFF-4A0A-5FE4E5F32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20BF4-EFA6-429D-A003-60ECE496BA84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4222C2-09C1-44FE-2BFE-9184E775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A181751-7AEF-70E8-372E-5697B652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42889-BD51-49A6-8159-B5A9274E37D7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3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DAD47E-238A-62D1-F003-C1607C839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E95811-F23B-D8B2-3820-6B5840C48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AFDBBE-1BA5-484A-A5B1-E76D0DB6D79A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8B82835-6CDE-4DCB-7D7A-599B4B05D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709E33D-CBCA-CE47-FE42-A640D4756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420B4-55D5-4918-9E94-2ED7752EBFB4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11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69A336-0551-8C8B-7DCD-BA2A64875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9A1B9B-92D8-42CE-8C79-C12687F8BCD9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B88706B-8FDC-0C39-3D53-4D2F090B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6E2029-723C-F491-EDE6-AC0135F1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07C0F-B238-4B89-BA77-51863F125AE4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1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18D500-919F-D66B-4BE3-1EACC4434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E6C067-A73C-C13E-7576-309097BA9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0AB289-420B-C24A-223B-9ECB55A09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B669C-64EB-523F-8D07-BD7186AF7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EEED53-B3BC-487B-B918-ED8626225C98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B66A5E-A30B-AE3F-54EC-2B2DB87BC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6166D8-8680-10A2-7E94-0BE66DFB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78F80-7A47-4152-918E-4617A820662B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9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F2D59-F7C0-70E6-0937-4B0117A8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68C4AFF-B083-0B15-4698-789189FA1F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9825C9-2B41-E35B-A97C-E4A0DD988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A52CA1-6730-9ABE-4753-043C2931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2DC3B0-005F-413C-BECC-6EE5D08A43B7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4CC5E7-2D69-348D-6152-41AFDF66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5058A4-5FF6-059E-6321-485D35189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A78E3-5B2B-41DD-9A7C-6B639D6B9978}" type="slidenum">
              <a:rPr lang="en-US" altLang="ja-JP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37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895EF0C-84D3-5DBD-B81B-E119AE0F0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03B867-0049-B8D9-D369-A7B8EECCE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1E6E46-10BC-3AA7-9A76-FC2D68423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9401B-49F8-4DB4-A8F6-EA456B2F7C59}" type="datetime1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1/26/2023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B0341C-C731-3DB9-B3E3-41534314A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26E8C0-9FD1-3FE8-CBD1-1EC632F9E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792FC-9B67-4FA2-8635-FA4C00E0C98D}" type="slidenum">
              <a:rPr lang="en-US" altLang="ja-JP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05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3"/>
          <p:cNvSpPr txBox="1">
            <a:spLocks/>
          </p:cNvSpPr>
          <p:nvPr/>
        </p:nvSpPr>
        <p:spPr>
          <a:xfrm>
            <a:off x="1847850" y="701824"/>
            <a:ext cx="8496300" cy="11430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本発表の内容に関連する利益相反事項は</a:t>
            </a:r>
          </a:p>
        </p:txBody>
      </p:sp>
      <p:sp>
        <p:nvSpPr>
          <p:cNvPr id="14" name="テキスト ボックス 3"/>
          <p:cNvSpPr txBox="1">
            <a:spLocks noChangeArrowheads="1"/>
          </p:cNvSpPr>
          <p:nvPr/>
        </p:nvSpPr>
        <p:spPr bwMode="auto">
          <a:xfrm>
            <a:off x="4203700" y="1700213"/>
            <a:ext cx="37861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☑  あります</a:t>
            </a:r>
          </a:p>
        </p:txBody>
      </p:sp>
      <p:sp>
        <p:nvSpPr>
          <p:cNvPr id="15" name="テキスト ボックス 4"/>
          <p:cNvSpPr txBox="1">
            <a:spLocks noChangeArrowheads="1"/>
          </p:cNvSpPr>
          <p:nvPr/>
        </p:nvSpPr>
        <p:spPr bwMode="auto">
          <a:xfrm>
            <a:off x="2738439" y="2928938"/>
            <a:ext cx="671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企業・団体等の名称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417764" y="3571875"/>
            <a:ext cx="7356475" cy="200025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正方形/長方形 7"/>
          <p:cNvSpPr>
            <a:spLocks noChangeArrowheads="1"/>
          </p:cNvSpPr>
          <p:nvPr/>
        </p:nvSpPr>
        <p:spPr bwMode="auto">
          <a:xfrm>
            <a:off x="1938339" y="6165850"/>
            <a:ext cx="8315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日本神経放射線学会   </a:t>
            </a:r>
            <a:r>
              <a:rPr lang="en-US" altLang="ja-JP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Japanese Society of Neuroradiology</a:t>
            </a:r>
            <a:endParaRPr lang="ja-JP" altLang="en-US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417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33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uesugi</cp:lastModifiedBy>
  <cp:revision>7</cp:revision>
  <dcterms:created xsi:type="dcterms:W3CDTF">2018-12-14T12:35:32Z</dcterms:created>
  <dcterms:modified xsi:type="dcterms:W3CDTF">2023-01-26T10:12:10Z</dcterms:modified>
</cp:coreProperties>
</file>